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9" r:id="rId9"/>
    <p:sldId id="270" r:id="rId10"/>
    <p:sldId id="271" r:id="rId11"/>
    <p:sldId id="265" r:id="rId12"/>
    <p:sldId id="266" r:id="rId13"/>
    <p:sldId id="267" r:id="rId14"/>
    <p:sldId id="268" r:id="rId1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9000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813" autoAdjust="0"/>
  </p:normalViewPr>
  <p:slideViewPr>
    <p:cSldViewPr>
      <p:cViewPr varScale="1">
        <p:scale>
          <a:sx n="70" d="100"/>
          <a:sy n="70" d="100"/>
        </p:scale>
        <p:origin x="-1206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1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2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5" y="4087562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5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5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2" y="1437449"/>
            <a:ext cx="695254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77" y="3429001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1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1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5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5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3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29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8" y="6250165"/>
            <a:ext cx="4102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5" y="6250165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79" y="6250164"/>
            <a:ext cx="12586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0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3006" y="1648414"/>
            <a:ext cx="7119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শুভেচ্ছা ও অভিনন্দন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6726"/>
          <a:stretch/>
        </p:blipFill>
        <p:spPr>
          <a:xfrm>
            <a:off x="1309662" y="2857496"/>
            <a:ext cx="6717270" cy="31432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459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86" y="1152540"/>
            <a:ext cx="3694113" cy="4419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95942" y="2963946"/>
            <a:ext cx="3357586" cy="110799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bn-IN" sz="66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ব্যাজ</a:t>
            </a:r>
            <a:r>
              <a:rPr lang="en-IN" sz="66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6600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স্কার্ফ</a:t>
            </a:r>
            <a:endParaRPr lang="en-US" sz="6600" dirty="0" smtClean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4044950" y="2754170"/>
            <a:ext cx="247650" cy="21763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3415507" y="3523566"/>
            <a:ext cx="299244" cy="323165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668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3150" y="1127453"/>
            <a:ext cx="3236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b="1" dirty="0" smtClean="0"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3150" y="2506800"/>
            <a:ext cx="6026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5408" y="3500438"/>
            <a:ext cx="6686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সময় ৫ মিনিট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3150" y="4343401"/>
            <a:ext cx="528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/>
              <a:t>উপদল পদ্ধতি কি?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375605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3910" y="1606624"/>
            <a:ext cx="49292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600" b="1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6852" y="3169507"/>
            <a:ext cx="4210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সময় 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৮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মিনিট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8158" y="4383953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/>
              <a:t>ব্যাজ পদ্ধতির বর্ণনা খাতায় লিখ।</a:t>
            </a:r>
            <a:endParaRPr lang="en-US" sz="4800" dirty="0"/>
          </a:p>
        </p:txBody>
      </p:sp>
    </p:spTree>
    <p:extLst>
      <p:ext uri="{BB962C8B-B14F-4D97-AF65-F5344CB8AC3E}">
        <p14:creationId xmlns="" xmlns:p14="http://schemas.microsoft.com/office/powerpoint/2010/main" val="13803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6786" y="1984709"/>
            <a:ext cx="528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b="1" dirty="0" smtClean="0"/>
              <a:t>বাড়ির কাজ</a:t>
            </a:r>
            <a:endParaRPr lang="en-US" sz="6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66786" y="4125590"/>
            <a:ext cx="7715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/>
              <a:t>পোস্টার আকারে ব্যাজ পদ্ধতির নামগুলো লিখে আনবে।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112537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66720" y="1428736"/>
            <a:ext cx="37973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latin typeface="NikoshBAN" pitchFamily="2" charset="0"/>
                <a:cs typeface="NikoshBAN" pitchFamily="2" charset="0"/>
              </a:rPr>
              <a:t>শুভেচ্ছাসহ ধন্যবাদ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488" y="2740561"/>
            <a:ext cx="4672040" cy="35459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785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789" y="1071547"/>
            <a:ext cx="6057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IN" sz="6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90600" y="2786058"/>
            <a:ext cx="8172450" cy="31432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IN" sz="4400" dirty="0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   </a:t>
            </a:r>
            <a:r>
              <a:rPr lang="en-IN" sz="4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মোহাম্মদ</a:t>
            </a:r>
            <a: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আবদুল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জাহের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আকন</a:t>
            </a:r>
            <a:r>
              <a:rPr lang="en-US" sz="4400" dirty="0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4400" dirty="0" smtClean="0"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/>
            </a:r>
            <a:br>
              <a:rPr lang="en-US" sz="4400" dirty="0" smtClean="0"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</a:br>
            <a:r>
              <a:rPr lang="en-US" sz="2800" dirty="0" err="1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বি.এ</a:t>
            </a:r>
            <a:r>
              <a:rPr lang="en-US" sz="2800" dirty="0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(</a:t>
            </a:r>
            <a:r>
              <a:rPr lang="en-US" sz="2800" dirty="0" err="1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অর্নাস</a:t>
            </a:r>
            <a:r>
              <a:rPr lang="en-US" sz="2800" dirty="0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) </a:t>
            </a:r>
            <a:r>
              <a:rPr lang="en-US" sz="2800" dirty="0" err="1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এম.এ</a:t>
            </a:r>
            <a:r>
              <a:rPr lang="en-US" sz="2800" dirty="0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; </a:t>
            </a:r>
            <a:r>
              <a:rPr lang="en-US" sz="2800" dirty="0" err="1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বি.পি.এড</a:t>
            </a:r>
            <a:r>
              <a:rPr lang="en-US" sz="2800" dirty="0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; </a:t>
            </a:r>
            <a:r>
              <a:rPr lang="en-US" sz="2800" dirty="0" err="1" smtClean="0">
                <a:solidFill>
                  <a:srgbClr val="00800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বি.এড</a:t>
            </a:r>
            <a:r>
              <a:rPr lang="en-US" sz="4400" dirty="0" smtClean="0"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/>
            </a:r>
            <a:br>
              <a:rPr lang="en-US" sz="4400" dirty="0" smtClean="0"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</a:br>
            <a:r>
              <a:rPr lang="en-AU" sz="2800" dirty="0" err="1" smtClean="0">
                <a:solidFill>
                  <a:srgbClr val="D31DD7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সিনিয়র</a:t>
            </a:r>
            <a:r>
              <a:rPr lang="en-AU" sz="2800" dirty="0" smtClean="0">
                <a:solidFill>
                  <a:srgbClr val="D31DD7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D31DD7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সহকারী</a:t>
            </a:r>
            <a:r>
              <a:rPr lang="en-AU" sz="2800" dirty="0" smtClean="0">
                <a:solidFill>
                  <a:srgbClr val="D31DD7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rgbClr val="D31DD7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শিক্ষক</a:t>
            </a:r>
            <a: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/>
            </a:r>
            <a:b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</a:br>
            <a:r>
              <a:rPr lang="en-US" sz="2800" dirty="0" err="1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সংহতি</a:t>
            </a:r>
            <a:r>
              <a:rPr lang="en-US" sz="2800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পাইলট</a:t>
            </a:r>
            <a:r>
              <a:rPr lang="en-US" sz="2800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মডেল</a:t>
            </a:r>
            <a:r>
              <a:rPr lang="en-US" sz="2800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মাধ্যমিক</a:t>
            </a:r>
            <a:r>
              <a:rPr lang="en-US" sz="2800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বিদ্যালয়</a:t>
            </a:r>
            <a:r>
              <a:rPr lang="en-US" sz="2800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 </a:t>
            </a:r>
            <a:r>
              <a:rPr lang="en-US" sz="4400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</a:br>
            <a:r>
              <a:rPr lang="en-IN" dirty="0" err="1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হিজলা,বরিশাল</a:t>
            </a:r>
            <a:r>
              <a:rPr lang="bn-BD" dirty="0" smtClean="0">
                <a:solidFill>
                  <a:srgbClr val="0000CC"/>
                </a:solidFill>
                <a:latin typeface="NikoshBAN" panose="02000000000000000000" pitchFamily="2" charset="0"/>
                <a:ea typeface="Nikosh" pitchFamily="2" charset="0"/>
                <a:cs typeface="NikoshBAN" panose="02000000000000000000" pitchFamily="2" charset="0"/>
              </a:rPr>
              <a:t>।</a:t>
            </a:r>
            <a:endParaRPr lang="en-AU" sz="2000" dirty="0" smtClean="0">
              <a:solidFill>
                <a:srgbClr val="7030A0"/>
              </a:solidFill>
              <a:latin typeface="NikoshBAN" panose="02000000000000000000" pitchFamily="2" charset="0"/>
              <a:ea typeface="Nikosh" pitchFamily="2" charset="0"/>
              <a:cs typeface="NikoshBAN" panose="02000000000000000000" pitchFamily="2" charset="0"/>
            </a:endParaRPr>
          </a:p>
        </p:txBody>
      </p:sp>
      <p:pic>
        <p:nvPicPr>
          <p:cNvPr id="1026" name="Picture 2" descr="E:\DIGITAL CONTENT\Zaher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2271" y="428604"/>
            <a:ext cx="1997075" cy="249396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5669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>
            <a:spLocks/>
          </p:cNvSpPr>
          <p:nvPr/>
        </p:nvSpPr>
        <p:spPr>
          <a:xfrm>
            <a:off x="952472" y="2222232"/>
            <a:ext cx="8122920" cy="401956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>
              <a:buFont typeface="Arial" pitchFamily="34" charset="0"/>
              <a:buNone/>
            </a:pP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IN" sz="4400" dirty="0" smtClean="0">
                <a:latin typeface="NikoshBAN" pitchFamily="2" charset="0"/>
                <a:cs typeface="NikoshBAN" pitchFamily="2" charset="0"/>
              </a:rPr>
              <a:t>ঃ</a:t>
            </a: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সপ্তম</a:t>
            </a:r>
            <a:endParaRPr lang="en-IN" sz="4400" dirty="0" smtClean="0">
              <a:latin typeface="NikoshBAN" pitchFamily="2" charset="0"/>
              <a:cs typeface="NikoshBAN" pitchFamily="2" charset="0"/>
            </a:endParaRPr>
          </a:p>
          <a:p>
            <a:pPr marL="82296" indent="0">
              <a:buNone/>
            </a:pP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IN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শারীরিক</a:t>
            </a:r>
            <a:r>
              <a:rPr lang="en-IN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IN" sz="4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স্বাস্থ্য</a:t>
            </a:r>
            <a:endParaRPr lang="en-IN" sz="4400" dirty="0" smtClean="0">
              <a:latin typeface="NikoshBAN" pitchFamily="2" charset="0"/>
              <a:cs typeface="NikoshBAN" pitchFamily="2" charset="0"/>
            </a:endParaRPr>
          </a:p>
          <a:p>
            <a:pPr marL="82296" indent="0">
              <a:buNone/>
            </a:pP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IN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দ্বিতীয়</a:t>
            </a:r>
            <a:endParaRPr lang="en-IN" sz="4400" dirty="0" smtClean="0">
              <a:latin typeface="NikoshBAN" pitchFamily="2" charset="0"/>
              <a:cs typeface="NikoshBAN" pitchFamily="2" charset="0"/>
            </a:endParaRPr>
          </a:p>
          <a:p>
            <a:pPr marL="82296" indent="0">
              <a:buNone/>
            </a:pPr>
            <a:r>
              <a:rPr lang="en-IN" sz="4400" dirty="0" err="1" smtClean="0">
                <a:latin typeface="NikoshBAN" pitchFamily="2" charset="0"/>
                <a:cs typeface="NikoshBAN" pitchFamily="2" charset="0"/>
              </a:rPr>
              <a:t>পাঠঃ</a:t>
            </a:r>
            <a:r>
              <a:rPr lang="en-IN" sz="4400" smtClean="0">
                <a:latin typeface="NikoshBAN" pitchFamily="2" charset="0"/>
                <a:cs typeface="NikoshBAN" pitchFamily="2" charset="0"/>
              </a:rPr>
              <a:t> (১-৫)</a:t>
            </a:r>
            <a:endParaRPr lang="bn-IN" sz="4400" dirty="0" smtClean="0">
              <a:latin typeface="NikoshBAN" pitchFamily="2" charset="0"/>
              <a:cs typeface="NikoshBAN" pitchFamily="2" charset="0"/>
            </a:endParaRPr>
          </a:p>
          <a:p>
            <a:pPr marL="82296" indent="0">
              <a:buFont typeface="Arial" pitchFamily="34" charset="0"/>
              <a:buNone/>
            </a:pP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সময়: ৫০ মিনিট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000" b="1" dirty="0" err="1" smtClean="0"/>
              <a:t>পাঠ</a:t>
            </a:r>
            <a:r>
              <a:rPr lang="en-IN" sz="6000" b="1" dirty="0" smtClean="0"/>
              <a:t> </a:t>
            </a:r>
            <a:r>
              <a:rPr lang="en-IN" sz="6000" b="1" dirty="0" err="1" smtClean="0"/>
              <a:t>পরিচিতি</a:t>
            </a:r>
            <a:endParaRPr lang="en-IN" sz="6000" b="1" dirty="0"/>
          </a:p>
        </p:txBody>
      </p:sp>
    </p:spTree>
    <p:extLst>
      <p:ext uri="{BB962C8B-B14F-4D97-AF65-F5344CB8AC3E}">
        <p14:creationId xmlns="" xmlns:p14="http://schemas.microsoft.com/office/powerpoint/2010/main" val="93379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6984" y="1556081"/>
            <a:ext cx="45720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ছবিগুলো দেখ</a:t>
            </a:r>
            <a:endParaRPr lang="en-US" sz="6000" b="1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30" y="2771781"/>
            <a:ext cx="4449933" cy="25146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4599" y="2771780"/>
            <a:ext cx="4558995" cy="258604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2752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5900" y="1607127"/>
            <a:ext cx="56959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600" b="1" dirty="0" smtClean="0">
                <a:latin typeface="NikoshBAN" pitchFamily="2" charset="0"/>
                <a:cs typeface="NikoshBAN" pitchFamily="2" charset="0"/>
              </a:rPr>
              <a:t>পাঠ শিরোনাম 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85900" y="3199155"/>
            <a:ext cx="69675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স্কাউটিং ও গার্ল গাইডিং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690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8990" y="1106558"/>
            <a:ext cx="3631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600" b="1" dirty="0" smtClean="0">
                <a:solidFill>
                  <a:srgbClr val="CC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2800" b="1" dirty="0">
              <a:solidFill>
                <a:srgbClr val="CC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6720" y="2438400"/>
            <a:ext cx="87868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১. স্কাউটিং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কার্যক্রমের স্বীকৃতিস্বরুপ বিভিন্ন ব্যাজ অর্জনসহ স্কাউট গার্ল </a:t>
            </a:r>
            <a:endParaRPr lang="en-IN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IN" sz="2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গাইডিং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এর অন্যান্য কর্মসূচির ব্যাখ্যা করতে পারব।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২. স্কাউটিং ও গার্ল গাইডিং এর মাধ্যমে সুশৃংখল জীবনযাপনে উদ্বুদ্ধ হব।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৩. প্রাথমিক চিকিৎসার প্রয়োগ সম্পর্কে জানব এবং যথাসময়ে </a:t>
            </a:r>
            <a:endParaRPr lang="en-IN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IN" sz="28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প্রয়োজনীয়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সিদ্ধান্ত নিতে পারব।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৪. দৈনন্দিন জীবনে ঘটে যাওয়া কিছু দুর্ঘটনায় প্রাথমিক চিকিৎসার সেবা </a:t>
            </a:r>
            <a:endParaRPr lang="en-IN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IN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IN" sz="2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প্রয়োগ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করতে পারব।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610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0800" y="1714488"/>
            <a:ext cx="3132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0952" y="3039619"/>
            <a:ext cx="7759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স্কাউট ও গার্ল গাইড একটি বিশ্বজনীন অরাজনৈতিক সমাজসেবামূলক যুব আন্দোলন। স্কাউট ও গার্ল গাইড আন্দোলনের লক্ষ্যই হচ্ছে একটি স্কাউট বা গার্ল গাইডকে চরিত্রবান করে আদর্শ মানুষে রূপান্তরিত করা। এ কার্যক্রম আত্মনির্ভর ও সুন্দর জীবন গড়ে তোলে।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6204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71" y="785794"/>
            <a:ext cx="3449435" cy="18573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52472" y="5248833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স্কাউট ও গার্ল গাইডের কার্যক্রমের উপর কয়েকটি ছবি দেখ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786" y="2786058"/>
            <a:ext cx="3126250" cy="20741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554" y="785794"/>
            <a:ext cx="3151470" cy="19288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628" y="2786058"/>
            <a:ext cx="3203995" cy="21431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107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10" y="1785926"/>
            <a:ext cx="2979561" cy="31432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686" y="1901710"/>
            <a:ext cx="3571900" cy="30274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1814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231</TotalTime>
  <Words>186</Words>
  <Application>Microsoft Office PowerPoint</Application>
  <PresentationFormat>A4 Paper (210x297 mm)</PresentationFormat>
  <Paragraphs>34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Slide 1</vt:lpstr>
      <vt:lpstr>Slide 2</vt:lpstr>
      <vt:lpstr>পাঠ পরিচিতি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momin</dc:creator>
  <cp:lastModifiedBy>B.M.MERAZ</cp:lastModifiedBy>
  <cp:revision>45</cp:revision>
  <dcterms:created xsi:type="dcterms:W3CDTF">2006-08-16T00:00:00Z</dcterms:created>
  <dcterms:modified xsi:type="dcterms:W3CDTF">2016-10-10T09:43:10Z</dcterms:modified>
</cp:coreProperties>
</file>